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4400" b="1">
                <a:solidFill>
                  <a:srgbClr val="0066CC"/>
                </a:solidFill>
              </a:defRPr>
            </a:pPr>
            <a:r>
              <a:t>Giới thiệu Du lịch Việt Nam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DC143C"/>
                </a:solidFill>
              </a:defRPr>
            </a:pPr>
            <a:r>
              <a:t>Vịnh Hạ Long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/>
            </a:pPr>
            <a:r>
              <a:t>Di sản thiên nhiên thế giới với hàng nghìn đảo đá vôi tuyệt đẹp.</a:t>
            </a:r>
          </a:p>
        </p:txBody>
      </p:sp>
      <p:pic>
        <p:nvPicPr>
          <p:cNvPr id="5" name="iLoveYt.net_YouTube_VINH-HA-LONG-KY-QUAN-THIEN-NHIEN-THE-GIO_Media_iZVkaQNkk1o_004_144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036" y="2332038"/>
            <a:ext cx="6844145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DC143C"/>
                </a:solidFill>
              </a:defRPr>
            </a:pPr>
            <a:r>
              <a:t>Cố đô Huế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/>
            </a:pPr>
            <a:r>
              <a:t>Quần thể di tích lịch sử và văn hóa đặc sắc của Việt Nam.</a:t>
            </a:r>
          </a:p>
        </p:txBody>
      </p:sp>
      <p:pic>
        <p:nvPicPr>
          <p:cNvPr id="5" name="iLoveYt.net_YouTube_VAN-HOA-HUE-30S-Clip-gio-i-thie-u-Van-ho_Media_D4RzB2YynvU_003_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68237"/>
            <a:ext cx="813435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DC143C"/>
                </a:solidFill>
              </a:defRPr>
            </a:pPr>
            <a:r>
              <a:t>Phố cổ Hội 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/>
            </a:pPr>
            <a:r>
              <a:t>Di sản văn hóa thế giới với kiến trúc cổ kính.</a:t>
            </a:r>
          </a:p>
        </p:txBody>
      </p:sp>
      <p:pic>
        <p:nvPicPr>
          <p:cNvPr id="5" name="iLoveYt.net_YouTube_GIOI-THIEU-VE-PHO-CO-HOI-AN_Media_bR1lcAy3n5g_003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286000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solidFill>
                  <a:srgbClr val="DC143C"/>
                </a:solidFill>
              </a:defRPr>
            </a:pPr>
            <a:r>
              <a:t>Đà Nẵng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/>
            </a:pPr>
            <a:r>
              <a:t>Thành phố biển với Mỹ Khê, Bà Nà Hills.</a:t>
            </a:r>
          </a:p>
        </p:txBody>
      </p:sp>
      <p:pic>
        <p:nvPicPr>
          <p:cNvPr id="5" name="iLoveYt.net_YouTube_Da-Nang-30s_Media_7cwbPhMLUeU_002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365" y="2332038"/>
            <a:ext cx="6885708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</Words>
  <Application>Microsoft Office PowerPoint</Application>
  <PresentationFormat>On-screen Show (4:3)</PresentationFormat>
  <Paragraphs>18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Gia Huy</dc:creator>
  <cp:keywords/>
  <dc:description>generated using python-pptx</dc:description>
  <cp:lastModifiedBy>Gia Huy</cp:lastModifiedBy>
  <cp:revision>2</cp:revision>
  <dcterms:created xsi:type="dcterms:W3CDTF">2013-01-27T09:14:16Z</dcterms:created>
  <dcterms:modified xsi:type="dcterms:W3CDTF">2025-10-01T14:06:23Z</dcterms:modified>
  <cp:category/>
</cp:coreProperties>
</file>